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715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86463" autoAdjust="0"/>
  </p:normalViewPr>
  <p:slideViewPr>
    <p:cSldViewPr snapToGrid="0">
      <p:cViewPr varScale="1">
        <p:scale>
          <a:sx n="94" d="100"/>
          <a:sy n="94" d="100"/>
        </p:scale>
        <p:origin x="15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0A24-B61A-4849-9068-FAC1E71F7FC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49491-625E-4AC0-97ED-C747C3B51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0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9491-625E-4AC0-97ED-C747C3B51F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5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8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0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6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5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5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8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27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6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7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F77B-40B6-4EDA-9635-5CABC8CD12B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A7E6B-FB4E-48AD-A2AD-5252C220A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1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6DA65D-5EE2-9CF7-5B98-6BDAC3600707}"/>
              </a:ext>
            </a:extLst>
          </p:cNvPr>
          <p:cNvSpPr/>
          <p:nvPr/>
        </p:nvSpPr>
        <p:spPr>
          <a:xfrm>
            <a:off x="4799463" y="2201423"/>
            <a:ext cx="1692322" cy="16513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Rounded MT Bold" panose="020F0704030504030204" pitchFamily="34" charset="77"/>
                <a:ea typeface="Apple Symbols" panose="02000000000000000000" pitchFamily="2" charset="-79"/>
                <a:cs typeface="Aharoni" panose="02010803020104030203" pitchFamily="2" charset="-79"/>
              </a:rPr>
              <a:t>25%</a:t>
            </a:r>
          </a:p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  <a:ea typeface="Apple Symbols" panose="02000000000000000000" pitchFamily="2" charset="-79"/>
                <a:cs typeface="Apple Symbols" panose="02000000000000000000" pitchFamily="2" charset="-79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  <a:cs typeface="Abad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Helvetica" pitchFamily="2" charset="0"/>
                <a:cs typeface="Abadi" panose="020F0502020204030204" pitchFamily="34" charset="0"/>
              </a:rPr>
              <a:t>this Autumn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0A61A4-5CBA-93DC-2739-FBB6DE32FBD6}"/>
              </a:ext>
            </a:extLst>
          </p:cNvPr>
          <p:cNvSpPr/>
          <p:nvPr/>
        </p:nvSpPr>
        <p:spPr>
          <a:xfrm>
            <a:off x="4799463" y="2201424"/>
            <a:ext cx="1692322" cy="16513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Family Business Established  </a:t>
            </a:r>
            <a:r>
              <a:rPr lang="en-US" sz="4800" b="1" dirty="0">
                <a:solidFill>
                  <a:schemeClr val="bg1"/>
                </a:solidFill>
                <a:latin typeface="Arial Rounded MT Bold" panose="020F0704030504030204" pitchFamily="34" charset="77"/>
                <a:ea typeface="Apple Symbols" panose="02000000000000000000" pitchFamily="2" charset="-79"/>
                <a:cs typeface="Aharoni" panose="02010803020104030203" pitchFamily="2" charset="-79"/>
              </a:rPr>
              <a:t>23</a:t>
            </a:r>
            <a:r>
              <a:rPr lang="en-US" sz="1000" b="1" dirty="0">
                <a:solidFill>
                  <a:schemeClr val="bg1"/>
                </a:solidFill>
                <a:latin typeface="Arial Rounded MT Bold" panose="020F0704030504030204" pitchFamily="34" charset="77"/>
                <a:ea typeface="Apple Symbols" panose="02000000000000000000" pitchFamily="2" charset="-79"/>
                <a:cs typeface="Aharoni" panose="02010803020104030203" pitchFamily="2" charset="-79"/>
              </a:rPr>
              <a:t>years</a:t>
            </a:r>
            <a:endParaRPr lang="en-US" sz="4800" b="1" dirty="0">
              <a:solidFill>
                <a:schemeClr val="bg1"/>
              </a:solidFill>
              <a:latin typeface="Arial Rounded MT Bold" panose="020F0704030504030204" pitchFamily="34" charset="77"/>
              <a:ea typeface="Apple Symbols" panose="02000000000000000000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Helvetica" pitchFamily="2" charset="0"/>
                <a:cs typeface="Abadi" panose="020F0502020204030204" pitchFamily="34" charset="0"/>
              </a:rPr>
              <a:t>No Commission Salesmen  </a:t>
            </a:r>
          </a:p>
        </p:txBody>
      </p: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7B6B22BE-F9DE-BEDF-EB13-3C116E4C4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04967" y="112462"/>
            <a:ext cx="7772400" cy="58293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8626177-C760-EAA7-5CB6-58E5C14EB262}"/>
              </a:ext>
            </a:extLst>
          </p:cNvPr>
          <p:cNvSpPr/>
          <p:nvPr/>
        </p:nvSpPr>
        <p:spPr>
          <a:xfrm>
            <a:off x="4572000" y="2311031"/>
            <a:ext cx="1692322" cy="16513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Family Business Established  </a:t>
            </a:r>
            <a:r>
              <a:rPr lang="en-US" sz="4800" b="1" dirty="0">
                <a:solidFill>
                  <a:schemeClr val="bg1"/>
                </a:solidFill>
                <a:latin typeface="Arial Rounded MT Bold" panose="020F0704030504030204" pitchFamily="34" charset="77"/>
                <a:ea typeface="Apple Symbols" panose="02000000000000000000" pitchFamily="2" charset="-79"/>
                <a:cs typeface="Aharoni" panose="02010803020104030203" pitchFamily="2" charset="-79"/>
              </a:rPr>
              <a:t>23</a:t>
            </a:r>
            <a:r>
              <a:rPr lang="en-US" sz="1000" b="1" dirty="0">
                <a:solidFill>
                  <a:schemeClr val="bg1"/>
                </a:solidFill>
                <a:latin typeface="Arial Rounded MT Bold" panose="020F0704030504030204" pitchFamily="34" charset="77"/>
                <a:ea typeface="Apple Symbols" panose="02000000000000000000" pitchFamily="2" charset="-79"/>
                <a:cs typeface="Aharoni" panose="02010803020104030203" pitchFamily="2" charset="-79"/>
              </a:rPr>
              <a:t>years</a:t>
            </a:r>
            <a:endParaRPr lang="en-US" sz="4800" b="1" dirty="0">
              <a:solidFill>
                <a:schemeClr val="bg1"/>
              </a:solidFill>
              <a:latin typeface="Arial Rounded MT Bold" panose="020F0704030504030204" pitchFamily="34" charset="77"/>
              <a:ea typeface="Apple Symbols" panose="02000000000000000000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Helvetica" pitchFamily="2" charset="0"/>
                <a:cs typeface="Abadi" panose="020F0502020204030204" pitchFamily="34" charset="0"/>
              </a:rPr>
              <a:t>No Commission Salesmen  </a:t>
            </a:r>
          </a:p>
        </p:txBody>
      </p:sp>
    </p:spTree>
    <p:extLst>
      <p:ext uri="{BB962C8B-B14F-4D97-AF65-F5344CB8AC3E}">
        <p14:creationId xmlns:p14="http://schemas.microsoft.com/office/powerpoint/2010/main" val="20102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20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Coates</dc:creator>
  <cp:lastModifiedBy>Steve Titterington</cp:lastModifiedBy>
  <cp:revision>222</cp:revision>
  <cp:lastPrinted>2018-04-04T13:27:37Z</cp:lastPrinted>
  <dcterms:created xsi:type="dcterms:W3CDTF">2018-02-16T10:58:09Z</dcterms:created>
  <dcterms:modified xsi:type="dcterms:W3CDTF">2022-10-31T14:30:04Z</dcterms:modified>
</cp:coreProperties>
</file>